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pt-BR"/>
    </a:defPPr>
    <a:lvl1pPr marL="0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6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13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9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25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82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38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95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51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8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6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8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7" y="609602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6061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2807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65387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3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4" y="4301068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  <p:sp>
        <p:nvSpPr>
          <p:cNvPr id="14" name="TextBox 13"/>
          <p:cNvSpPr txBox="1"/>
          <p:nvPr/>
        </p:nvSpPr>
        <p:spPr>
          <a:xfrm>
            <a:off x="531813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56770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65028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 smtClean="0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  <p:sp>
        <p:nvSpPr>
          <p:cNvPr id="11" name="TextBox 10"/>
          <p:cNvSpPr txBox="1"/>
          <p:nvPr/>
        </p:nvSpPr>
        <p:spPr>
          <a:xfrm>
            <a:off x="531813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186195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 smtClean="0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766733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40688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82311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1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990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3858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4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7705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4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6537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2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9525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6941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97450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3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800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66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3" y="2777067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1640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4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3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1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C20A1AE-66A8-4825-BCD3-BFEA6D80112A}" type="datetimeFigureOut">
              <a:rPr lang="pt-BR" smtClean="0"/>
              <a:t>17/08/2020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1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1" y="5578476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0933CC2-1AC6-435E-B7CD-803020A21D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74743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  <p:sldLayoutId id="214748379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7" y="83128"/>
            <a:ext cx="3619502" cy="1143001"/>
          </a:xfrm>
          <a:prstGeom prst="rect">
            <a:avLst/>
          </a:prstGeom>
          <a:ln>
            <a:noFill/>
          </a:ln>
        </p:spPr>
      </p:pic>
      <p:sp>
        <p:nvSpPr>
          <p:cNvPr id="6" name="CaixaDeTexto 5"/>
          <p:cNvSpPr txBox="1"/>
          <p:nvPr/>
        </p:nvSpPr>
        <p:spPr>
          <a:xfrm>
            <a:off x="3553691" y="83128"/>
            <a:ext cx="6338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DESINFECÇÃO DAS VIAS PÚBLICAS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945575" y="1740853"/>
            <a:ext cx="796982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DATA			ÁGUA (LTS)		</a:t>
            </a:r>
            <a:r>
              <a:rPr lang="pt-BR" b="1" dirty="0" smtClean="0"/>
              <a:t>HIPOCLORITO(LTS</a:t>
            </a:r>
            <a:r>
              <a:rPr lang="pt-BR" b="1" dirty="0"/>
              <a:t>)</a:t>
            </a:r>
          </a:p>
          <a:p>
            <a:pPr marL="285750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BR" b="1" dirty="0"/>
              <a:t>28/07/2020		60.000			</a:t>
            </a:r>
            <a:r>
              <a:rPr lang="pt-BR" b="1" dirty="0" smtClean="0"/>
              <a:t>60</a:t>
            </a:r>
            <a:r>
              <a:rPr lang="pt-BR" b="1" dirty="0"/>
              <a:t>	</a:t>
            </a:r>
          </a:p>
          <a:p>
            <a:pPr marL="285750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BR" b="1" dirty="0"/>
              <a:t>29/07/2020		32.000			</a:t>
            </a:r>
            <a:r>
              <a:rPr lang="pt-BR" b="1" dirty="0" smtClean="0"/>
              <a:t>9,6</a:t>
            </a:r>
            <a:r>
              <a:rPr lang="pt-BR" b="1" dirty="0"/>
              <a:t>		</a:t>
            </a:r>
          </a:p>
          <a:p>
            <a:pPr marL="285750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BR" b="1" dirty="0"/>
              <a:t>30/07/2020		32.000			</a:t>
            </a:r>
            <a:r>
              <a:rPr lang="pt-BR" b="1" dirty="0" smtClean="0"/>
              <a:t>9,6</a:t>
            </a:r>
            <a:r>
              <a:rPr lang="pt-BR" b="1" dirty="0"/>
              <a:t>		</a:t>
            </a:r>
          </a:p>
          <a:p>
            <a:pPr marL="285750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BR" b="1" dirty="0"/>
              <a:t>31/07/2020		32.000			</a:t>
            </a:r>
            <a:r>
              <a:rPr lang="pt-BR" b="1" dirty="0" smtClean="0"/>
              <a:t>9,6</a:t>
            </a:r>
          </a:p>
          <a:p>
            <a:pPr marL="285750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BR" b="1" dirty="0" smtClean="0"/>
              <a:t>03/08/2020		32.000			9,6		</a:t>
            </a:r>
          </a:p>
          <a:p>
            <a:pPr marL="285750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BR" b="1" dirty="0" smtClean="0"/>
              <a:t>04/08/2020</a:t>
            </a:r>
            <a:r>
              <a:rPr lang="pt-BR" b="1" dirty="0"/>
              <a:t>		64.000			</a:t>
            </a:r>
            <a:r>
              <a:rPr lang="pt-BR" b="1" dirty="0" smtClean="0"/>
              <a:t>22,4</a:t>
            </a:r>
            <a:r>
              <a:rPr lang="pt-BR" b="1" dirty="0"/>
              <a:t>		</a:t>
            </a:r>
          </a:p>
          <a:p>
            <a:pPr marL="285750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BR" b="1" dirty="0"/>
              <a:t>05/08/2020		56.000			</a:t>
            </a:r>
            <a:r>
              <a:rPr lang="pt-BR" b="1" dirty="0" smtClean="0"/>
              <a:t>19,6</a:t>
            </a:r>
            <a:endParaRPr lang="pt-BR" b="1" dirty="0"/>
          </a:p>
          <a:p>
            <a:pPr marL="285750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BR" b="1" dirty="0"/>
              <a:t>06/08/2020		64.000			</a:t>
            </a:r>
            <a:r>
              <a:rPr lang="pt-BR" b="1" dirty="0" smtClean="0"/>
              <a:t>22,4</a:t>
            </a:r>
            <a:r>
              <a:rPr lang="pt-BR" b="1" dirty="0"/>
              <a:t>		</a:t>
            </a:r>
          </a:p>
          <a:p>
            <a:pPr marL="285750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BR" b="1" dirty="0"/>
              <a:t>07/08/2020		56.000		</a:t>
            </a:r>
            <a:r>
              <a:rPr lang="pt-BR" b="1"/>
              <a:t>	</a:t>
            </a:r>
            <a:r>
              <a:rPr lang="pt-BR" b="1" smtClean="0"/>
              <a:t>21</a:t>
            </a:r>
            <a:r>
              <a:rPr lang="pt-BR" b="1" dirty="0"/>
              <a:t>		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945575" y="4737405"/>
            <a:ext cx="6411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*O Hipoclorito foi fornecido pela SABESP-Companhia de Saneamento Básico do Estado de São Paulo.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816" y="29252"/>
            <a:ext cx="2560859" cy="1769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991" y="3395814"/>
            <a:ext cx="2678507" cy="1749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816" y="1740853"/>
            <a:ext cx="2560859" cy="1814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816" y="5111565"/>
            <a:ext cx="2678507" cy="1814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147" y="5111565"/>
            <a:ext cx="2429019" cy="1814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CaixaDeTexto 13"/>
          <p:cNvSpPr txBox="1"/>
          <p:nvPr/>
        </p:nvSpPr>
        <p:spPr>
          <a:xfrm>
            <a:off x="985407" y="5383736"/>
            <a:ext cx="5413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* No dia 28/07/2020 a BP BUNGE cedeu um caminhão pipa em auxílio à prefeitura.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54706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7" y="83128"/>
            <a:ext cx="3619502" cy="1143001"/>
          </a:xfrm>
          <a:prstGeom prst="rect">
            <a:avLst/>
          </a:prstGeom>
          <a:ln>
            <a:noFill/>
          </a:ln>
        </p:spPr>
      </p:pic>
      <p:sp>
        <p:nvSpPr>
          <p:cNvPr id="6" name="CaixaDeTexto 5"/>
          <p:cNvSpPr txBox="1"/>
          <p:nvPr/>
        </p:nvSpPr>
        <p:spPr>
          <a:xfrm>
            <a:off x="3553691" y="83128"/>
            <a:ext cx="6338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DESINFECÇÃO DAS VIAS PÚBLICAS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86643" y="2066681"/>
            <a:ext cx="79698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DATA			ÁGUA (LTS)		</a:t>
            </a:r>
            <a:r>
              <a:rPr lang="pt-BR" b="1" dirty="0" smtClean="0"/>
              <a:t>HIPOCLORITO(LTS</a:t>
            </a:r>
            <a:r>
              <a:rPr lang="pt-BR" b="1" dirty="0"/>
              <a:t>)</a:t>
            </a:r>
          </a:p>
          <a:p>
            <a:pPr marL="285750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BR" b="1" dirty="0" smtClean="0"/>
              <a:t>10/08/2020		56.000			21</a:t>
            </a:r>
          </a:p>
          <a:p>
            <a:pPr marL="285750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BR" b="1" dirty="0" smtClean="0"/>
              <a:t>11/08/2020		56.000			21	</a:t>
            </a:r>
          </a:p>
          <a:p>
            <a:pPr marL="285750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BR" b="1" dirty="0" smtClean="0"/>
              <a:t>12/08/2020		56.000			21	</a:t>
            </a:r>
          </a:p>
          <a:p>
            <a:pPr marL="285750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BR" b="1" dirty="0" smtClean="0"/>
              <a:t>13/08/2020		56.000			21		</a:t>
            </a:r>
          </a:p>
          <a:p>
            <a:pPr marL="285750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BR" b="1" dirty="0" smtClean="0"/>
              <a:t>14/08/2020		56.000			21</a:t>
            </a:r>
            <a:r>
              <a:rPr lang="pt-BR" b="1" dirty="0"/>
              <a:t>		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486643" y="4378649"/>
            <a:ext cx="6411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*O Hipoclorito foi fornecido pela SABESP-Companhia de Saneamento Básico do Estado de São Paulo.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816" y="29252"/>
            <a:ext cx="2560859" cy="1769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991" y="3395814"/>
            <a:ext cx="2678507" cy="1749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816" y="1740853"/>
            <a:ext cx="2560859" cy="1814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816" y="5111565"/>
            <a:ext cx="2678507" cy="1814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559" y="5111565"/>
            <a:ext cx="2429019" cy="1814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CaixaDeTexto 13"/>
          <p:cNvSpPr txBox="1"/>
          <p:nvPr/>
        </p:nvSpPr>
        <p:spPr>
          <a:xfrm>
            <a:off x="985407" y="5383736"/>
            <a:ext cx="5413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b="1" dirty="0"/>
          </a:p>
        </p:txBody>
      </p:sp>
      <p:sp>
        <p:nvSpPr>
          <p:cNvPr id="2" name="CaixaDeTexto 1"/>
          <p:cNvSpPr txBox="1"/>
          <p:nvPr/>
        </p:nvSpPr>
        <p:spPr>
          <a:xfrm>
            <a:off x="643944" y="5573023"/>
            <a:ext cx="5241701" cy="930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3" name="CaixaDeTexto 2"/>
          <p:cNvSpPr txBox="1"/>
          <p:nvPr/>
        </p:nvSpPr>
        <p:spPr>
          <a:xfrm>
            <a:off x="486643" y="5383736"/>
            <a:ext cx="57501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*TOTAL GASTO: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b="1" dirty="0" smtClean="0"/>
              <a:t>DIA 28/07/2020 à </a:t>
            </a:r>
            <a:r>
              <a:rPr lang="pt-BR" b="1" dirty="0" smtClean="0"/>
              <a:t>14/08/2020 </a:t>
            </a:r>
            <a:r>
              <a:rPr lang="pt-BR" b="1" dirty="0" smtClean="0"/>
              <a:t>foram gastos </a:t>
            </a:r>
            <a:r>
              <a:rPr lang="pt-BR" b="1" dirty="0" smtClean="0"/>
              <a:t>708.000 </a:t>
            </a:r>
            <a:r>
              <a:rPr lang="pt-BR" b="1" dirty="0" smtClean="0"/>
              <a:t>LTS de Água e </a:t>
            </a:r>
            <a:r>
              <a:rPr lang="pt-BR" b="1" dirty="0" smtClean="0"/>
              <a:t>288,6 LTS </a:t>
            </a:r>
            <a:r>
              <a:rPr lang="pt-BR" b="1" smtClean="0"/>
              <a:t>de </a:t>
            </a:r>
            <a:r>
              <a:rPr lang="pt-BR" b="1" smtClean="0"/>
              <a:t>Hipoclorito.</a:t>
            </a:r>
            <a:endParaRPr lang="pt-BR" b="1" dirty="0" smtClean="0"/>
          </a:p>
        </p:txBody>
      </p:sp>
    </p:spTree>
    <p:extLst>
      <p:ext uri="{BB962C8B-B14F-4D97-AF65-F5344CB8AC3E}">
        <p14:creationId xmlns:p14="http://schemas.microsoft.com/office/powerpoint/2010/main" val="317660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tia">
  <a:themeElements>
    <a:clrScheme name="Fatia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Fatia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t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82</TotalTime>
  <Words>78</Words>
  <Application>Microsoft Office PowerPoint</Application>
  <PresentationFormat>Widescreen</PresentationFormat>
  <Paragraphs>23</Paragraphs>
  <Slides>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6" baseType="lpstr">
      <vt:lpstr>Century Gothic</vt:lpstr>
      <vt:lpstr>Wingdings</vt:lpstr>
      <vt:lpstr>Wingdings 3</vt:lpstr>
      <vt:lpstr>Fatia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Reinaldo Oliveira</dc:creator>
  <cp:lastModifiedBy>Win7</cp:lastModifiedBy>
  <cp:revision>14</cp:revision>
  <dcterms:created xsi:type="dcterms:W3CDTF">2020-08-10T17:23:34Z</dcterms:created>
  <dcterms:modified xsi:type="dcterms:W3CDTF">2020-08-17T10:50:41Z</dcterms:modified>
</cp:coreProperties>
</file>